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BA96D4-B0C0-3B43-8EEB-5A44575FB419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2611F6-CA0F-F44E-8AA2-B9F116237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Education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 is easy.</a:t>
            </a:r>
          </a:p>
          <a:p>
            <a:r>
              <a:rPr lang="en-US" dirty="0" smtClean="0"/>
              <a:t>Use simple, precise, mathematical language.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easy?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order whole numbers.</a:t>
            </a:r>
          </a:p>
          <a:p>
            <a:r>
              <a:rPr lang="en-US" dirty="0" smtClean="0"/>
              <a:t>Solve problems involving proportions.</a:t>
            </a:r>
          </a:p>
          <a:p>
            <a:r>
              <a:rPr lang="en-US" dirty="0" smtClean="0"/>
              <a:t>Compute with fractions and decimals.</a:t>
            </a:r>
          </a:p>
          <a:p>
            <a:r>
              <a:rPr lang="en-US" dirty="0" smtClean="0"/>
              <a:t>Solve problems involving percents and proportions.</a:t>
            </a:r>
          </a:p>
          <a:p>
            <a:endParaRPr lang="en-US" dirty="0" smtClean="0"/>
          </a:p>
          <a:p>
            <a:r>
              <a:rPr lang="en-US" dirty="0" smtClean="0"/>
              <a:t>Very nice, straightforward, clear.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when and how to use standard algorithms, and perform them flexibly, accurately, and efficiently.</a:t>
            </a:r>
          </a:p>
          <a:p>
            <a:r>
              <a:rPr lang="en-US" dirty="0" smtClean="0"/>
              <a:t>Clean it up!</a:t>
            </a:r>
          </a:p>
          <a:p>
            <a:r>
              <a:rPr lang="en-US" dirty="0" smtClean="0"/>
              <a:t>Know how to use standard algorithms efficiently.</a:t>
            </a:r>
          </a:p>
          <a:p>
            <a:r>
              <a:rPr lang="en-US" dirty="0" smtClean="0"/>
              <a:t>Do you really have to mention “accurately?”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Core, A step down.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and translate between different representations of algebraic expressions, equations, and inequalities (e.g., linear, quadratic, exponential, or trigonometric) using symbols, graphs, tables, diagrams, or written descriptions.</a:t>
            </a:r>
          </a:p>
          <a:p>
            <a:r>
              <a:rPr lang="en-US" dirty="0" smtClean="0"/>
              <a:t>Yikes!  Analyze by counting.  </a:t>
            </a:r>
          </a:p>
          <a:p>
            <a:r>
              <a:rPr lang="en-US" dirty="0" smtClean="0"/>
              <a:t>Forget create.  Use only “translate.”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NAEP, much further down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</a:p>
          <a:p>
            <a:r>
              <a:rPr lang="en-US" dirty="0" smtClean="0"/>
              <a:t>Equations</a:t>
            </a:r>
          </a:p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Quadratic</a:t>
            </a:r>
          </a:p>
          <a:p>
            <a:r>
              <a:rPr lang="en-US" dirty="0" smtClean="0"/>
              <a:t>Exponential</a:t>
            </a:r>
          </a:p>
          <a:p>
            <a:r>
              <a:rPr lang="en-US" dirty="0" smtClean="0"/>
              <a:t>trigonometric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functions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</a:p>
          <a:p>
            <a:r>
              <a:rPr lang="en-US" dirty="0" smtClean="0"/>
              <a:t>Graphs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Diagrams</a:t>
            </a:r>
          </a:p>
          <a:p>
            <a:r>
              <a:rPr lang="en-US" dirty="0" smtClean="0"/>
              <a:t>Written descriptions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representations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different translations</a:t>
            </a:r>
          </a:p>
          <a:p>
            <a:r>
              <a:rPr lang="en-US" dirty="0" smtClean="0"/>
              <a:t>4 different functions</a:t>
            </a:r>
          </a:p>
          <a:p>
            <a:r>
              <a:rPr lang="en-US" dirty="0" smtClean="0"/>
              <a:t>3 different mathematical relationships</a:t>
            </a:r>
          </a:p>
          <a:p>
            <a:r>
              <a:rPr lang="en-US" dirty="0" smtClean="0"/>
              <a:t>Total:  240 standards in one sentence!</a:t>
            </a:r>
          </a:p>
          <a:p>
            <a:r>
              <a:rPr lang="en-US" dirty="0" smtClean="0"/>
              <a:t>Oops, forgot “create”</a:t>
            </a:r>
          </a:p>
          <a:p>
            <a:r>
              <a:rPr lang="en-US" dirty="0" smtClean="0"/>
              <a:t>3x4x5=60</a:t>
            </a:r>
          </a:p>
          <a:p>
            <a:r>
              <a:rPr lang="en-US" dirty="0" smtClean="0"/>
              <a:t>Total: 300 standards in one sentence!</a:t>
            </a:r>
          </a:p>
          <a:p>
            <a:r>
              <a:rPr lang="en-US" dirty="0" smtClean="0"/>
              <a:t>Clarity, simplicity?  No!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 among the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Elegant computations</a:t>
            </a:r>
          </a:p>
          <a:p>
            <a:r>
              <a:rPr lang="en-US" dirty="0" smtClean="0"/>
              <a:t>Recognizing shapes and patterns</a:t>
            </a:r>
          </a:p>
          <a:p>
            <a:r>
              <a:rPr lang="en-US" dirty="0" smtClean="0"/>
              <a:t>Representing changes in a comprehensible form</a:t>
            </a:r>
          </a:p>
          <a:p>
            <a:r>
              <a:rPr lang="en-US" dirty="0" smtClean="0"/>
              <a:t>Understanding the fundamental types of change</a:t>
            </a:r>
          </a:p>
          <a:p>
            <a:endParaRPr lang="en-US" dirty="0" smtClean="0"/>
          </a:p>
          <a:p>
            <a:r>
              <a:rPr lang="en-US" dirty="0" smtClean="0"/>
              <a:t>This is not guidance with clarity!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PISA, lowest of 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parts of standards are not as important as other parts of the same standard.</a:t>
            </a:r>
          </a:p>
          <a:p>
            <a:r>
              <a:rPr lang="en-US" dirty="0" smtClean="0"/>
              <a:t>Some standards are not as important as other standards.</a:t>
            </a:r>
          </a:p>
          <a:p>
            <a:r>
              <a:rPr lang="en-US" dirty="0" smtClean="0"/>
              <a:t>Some content areas are not as important as other content areas.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Biggest Difficulty – Setting Priorities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is difficult.</a:t>
            </a:r>
          </a:p>
          <a:p>
            <a:r>
              <a:rPr lang="en-US" dirty="0" smtClean="0"/>
              <a:t>Categories are hard to pick.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400" dirty="0" smtClean="0"/>
              <a:t>How is it done?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standards hard to write?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and translate between different representations of algebraic expressions, equations, and inequalities (e.g., linear, quadratic, exponential, or trigonometric) using symbols, graphs, tables, diagrams, or written descriptions.</a:t>
            </a:r>
          </a:p>
          <a:p>
            <a:r>
              <a:rPr lang="en-US" dirty="0" smtClean="0"/>
              <a:t>Tables to written descriptions, not as important as symbols to graphs.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NAEP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with fractions and decimals.</a:t>
            </a:r>
          </a:p>
          <a:p>
            <a:endParaRPr lang="en-US" dirty="0" smtClean="0"/>
          </a:p>
          <a:p>
            <a:r>
              <a:rPr lang="en-US" dirty="0" smtClean="0"/>
              <a:t>Use data from experiments to predict the chances of future outcomes.</a:t>
            </a:r>
          </a:p>
          <a:p>
            <a:endParaRPr lang="en-US" dirty="0" smtClean="0"/>
          </a:p>
          <a:p>
            <a:r>
              <a:rPr lang="en-US" dirty="0" smtClean="0"/>
              <a:t>One is essential math.</a:t>
            </a:r>
          </a:p>
          <a:p>
            <a:r>
              <a:rPr lang="en-US" dirty="0" smtClean="0"/>
              <a:t>One is pretty important science.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TIMSS standards comparison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are reasonable</a:t>
            </a:r>
          </a:p>
          <a:p>
            <a:r>
              <a:rPr lang="en-US" dirty="0" smtClean="0"/>
              <a:t>But</a:t>
            </a:r>
          </a:p>
          <a:p>
            <a:r>
              <a:rPr lang="en-US" dirty="0" smtClean="0"/>
              <a:t>They are 24% of the total standards.</a:t>
            </a:r>
          </a:p>
          <a:p>
            <a:r>
              <a:rPr lang="en-US" dirty="0" smtClean="0"/>
              <a:t>That’s unreasonable.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areas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TIMSS does it.</a:t>
            </a:r>
          </a:p>
          <a:p>
            <a:r>
              <a:rPr lang="en-US" dirty="0" smtClean="0"/>
              <a:t>They tell you what percentage of their test will be on each area.</a:t>
            </a:r>
          </a:p>
          <a:p>
            <a:r>
              <a:rPr lang="en-US" dirty="0" smtClean="0"/>
              <a:t>Others don’t succeed.</a:t>
            </a:r>
          </a:p>
          <a:p>
            <a:r>
              <a:rPr lang="en-US" dirty="0" smtClean="0"/>
              <a:t>Even if you pick standards that are all absolutely essential, some take more time.</a:t>
            </a:r>
          </a:p>
          <a:p>
            <a:r>
              <a:rPr lang="en-US" dirty="0" smtClean="0"/>
              <a:t>It is a </a:t>
            </a:r>
            <a:r>
              <a:rPr lang="en-US" smtClean="0"/>
              <a:t>difficult problem.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priorities is difficult to fix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5981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Number</a:t>
            </a:r>
          </a:p>
          <a:p>
            <a:r>
              <a:rPr lang="en-US" sz="2400" dirty="0" smtClean="0"/>
              <a:t>Quantity</a:t>
            </a:r>
          </a:p>
          <a:p>
            <a:r>
              <a:rPr lang="en-US" sz="2400" dirty="0" smtClean="0"/>
              <a:t>Expressions</a:t>
            </a:r>
          </a:p>
          <a:p>
            <a:r>
              <a:rPr lang="en-US" sz="2400" dirty="0" smtClean="0"/>
              <a:t>Equations</a:t>
            </a:r>
          </a:p>
          <a:p>
            <a:r>
              <a:rPr lang="en-US" sz="2400" dirty="0" smtClean="0"/>
              <a:t>Functions</a:t>
            </a:r>
          </a:p>
          <a:p>
            <a:r>
              <a:rPr lang="en-US" sz="2400" dirty="0" smtClean="0"/>
              <a:t>Modeling</a:t>
            </a:r>
          </a:p>
          <a:p>
            <a:r>
              <a:rPr lang="en-US" sz="2400" dirty="0" smtClean="0"/>
              <a:t>Shape</a:t>
            </a:r>
          </a:p>
          <a:p>
            <a:r>
              <a:rPr lang="en-US" sz="2400" dirty="0" smtClean="0"/>
              <a:t>Coordinates</a:t>
            </a:r>
          </a:p>
          <a:p>
            <a:r>
              <a:rPr lang="en-US" sz="2400" dirty="0" smtClean="0"/>
              <a:t>Probability</a:t>
            </a:r>
          </a:p>
          <a:p>
            <a:r>
              <a:rPr lang="en-US" sz="2400" dirty="0" smtClean="0"/>
              <a:t>Statistics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Core has 10 content areas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properties and Operations</a:t>
            </a:r>
          </a:p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Geometry</a:t>
            </a:r>
          </a:p>
          <a:p>
            <a:r>
              <a:rPr lang="en-US" dirty="0" smtClean="0"/>
              <a:t>Data Analysis, Statistics, and Probability</a:t>
            </a:r>
          </a:p>
          <a:p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NAEP has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sz="2400" dirty="0" smtClean="0"/>
              <a:t>Number</a:t>
            </a:r>
          </a:p>
          <a:p>
            <a:r>
              <a:rPr lang="en-US" sz="2400" dirty="0" smtClean="0"/>
              <a:t>Geometric Shapes and Measures</a:t>
            </a:r>
          </a:p>
          <a:p>
            <a:r>
              <a:rPr lang="en-US" sz="2400" dirty="0" smtClean="0"/>
              <a:t>Data Display</a:t>
            </a:r>
          </a:p>
          <a:p>
            <a:endParaRPr lang="en-US" sz="2400" dirty="0" smtClean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sz="2400" dirty="0" smtClean="0"/>
              <a:t>Number</a:t>
            </a:r>
          </a:p>
          <a:p>
            <a:r>
              <a:rPr lang="en-US" sz="2400" dirty="0" smtClean="0"/>
              <a:t>Algebra</a:t>
            </a:r>
          </a:p>
          <a:p>
            <a:r>
              <a:rPr lang="en-US" sz="2400" dirty="0" smtClean="0"/>
              <a:t>Geometry</a:t>
            </a:r>
          </a:p>
          <a:p>
            <a:r>
              <a:rPr lang="en-US" sz="2400" dirty="0" smtClean="0"/>
              <a:t>Data and Chance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TIMSS has 3 for 4</a:t>
            </a:r>
            <a:r>
              <a:rPr lang="en-US" baseline="30000" dirty="0" smtClean="0"/>
              <a:t>th</a:t>
            </a:r>
            <a:r>
              <a:rPr lang="en-US" dirty="0" smtClean="0"/>
              <a:t> grade 4 for 8th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shape</a:t>
            </a:r>
          </a:p>
          <a:p>
            <a:r>
              <a:rPr lang="en-US" dirty="0" smtClean="0"/>
              <a:t>Change and relationships</a:t>
            </a:r>
          </a:p>
          <a:p>
            <a:r>
              <a:rPr lang="en-US" dirty="0" smtClean="0"/>
              <a:t>Quantity</a:t>
            </a:r>
          </a:p>
          <a:p>
            <a:r>
              <a:rPr lang="en-US" dirty="0"/>
              <a:t>U</a:t>
            </a:r>
            <a:r>
              <a:rPr lang="en-US" dirty="0" smtClean="0"/>
              <a:t>ncertainty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PISA has 4 areas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But, it isn’t that important.</a:t>
            </a:r>
          </a:p>
          <a:p>
            <a:r>
              <a:rPr lang="en-US" sz="4400" dirty="0" smtClean="0"/>
              <a:t>The structure of the standards doesn’t matter that much.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organization is difficult.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Picking content is easy!</a:t>
            </a:r>
          </a:p>
          <a:p>
            <a:r>
              <a:rPr lang="en-US" dirty="0" smtClean="0"/>
              <a:t>Involve mathematicians.</a:t>
            </a:r>
          </a:p>
          <a:p>
            <a:r>
              <a:rPr lang="en-US" dirty="0" smtClean="0"/>
              <a:t>Oops!  What’s your image of mathematicians?</a:t>
            </a:r>
          </a:p>
          <a:p>
            <a:r>
              <a:rPr lang="en-US" dirty="0" smtClean="0"/>
              <a:t>Your image is wrong!</a:t>
            </a:r>
          </a:p>
          <a:p>
            <a:r>
              <a:rPr lang="en-US" dirty="0" smtClean="0"/>
              <a:t>Think: Mathematicians are 13</a:t>
            </a:r>
            <a:r>
              <a:rPr lang="en-US" baseline="30000" dirty="0" smtClean="0"/>
              <a:t>th</a:t>
            </a:r>
            <a:r>
              <a:rPr lang="en-US" dirty="0" smtClean="0"/>
              <a:t> grade teachers.</a:t>
            </a:r>
          </a:p>
          <a:p>
            <a:r>
              <a:rPr lang="en-US" dirty="0" smtClean="0"/>
              <a:t>Survey us.</a:t>
            </a:r>
          </a:p>
          <a:p>
            <a:r>
              <a:rPr lang="en-US" dirty="0" smtClean="0"/>
              <a:t>Look at our placement tests.</a:t>
            </a:r>
          </a:p>
          <a:p>
            <a:r>
              <a:rPr lang="en-US" dirty="0" smtClean="0"/>
              <a:t>Easy!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Anything easy about standards?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PISA</a:t>
            </a:r>
          </a:p>
          <a:p>
            <a:pPr lvl="1"/>
            <a:r>
              <a:rPr lang="en-US" dirty="0" smtClean="0"/>
              <a:t>They don’t bother.  Not about math.</a:t>
            </a:r>
          </a:p>
          <a:p>
            <a:r>
              <a:rPr lang="en-US" dirty="0" smtClean="0"/>
              <a:t>NAEP</a:t>
            </a:r>
          </a:p>
          <a:p>
            <a:pPr lvl="1"/>
            <a:r>
              <a:rPr lang="en-US" dirty="0" smtClean="0"/>
              <a:t>Has content and kitchen sink.</a:t>
            </a:r>
          </a:p>
          <a:p>
            <a:r>
              <a:rPr lang="en-US" dirty="0" smtClean="0"/>
              <a:t>Common Core</a:t>
            </a:r>
          </a:p>
          <a:p>
            <a:pPr lvl="1"/>
            <a:r>
              <a:rPr lang="en-US" dirty="0" smtClean="0"/>
              <a:t>Thinks (minimal) college readiness.</a:t>
            </a:r>
          </a:p>
          <a:p>
            <a:r>
              <a:rPr lang="en-US" dirty="0" smtClean="0"/>
              <a:t>TIMSS</a:t>
            </a:r>
          </a:p>
          <a:p>
            <a:pPr lvl="1"/>
            <a:r>
              <a:rPr lang="en-US" dirty="0" smtClean="0"/>
              <a:t>Listens to mathematicians.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Choice Styles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643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National Education Standards</vt:lpstr>
      <vt:lpstr>Are standards hard to write?</vt:lpstr>
      <vt:lpstr>Common Core has 10 content areas</vt:lpstr>
      <vt:lpstr>NAEP has 5</vt:lpstr>
      <vt:lpstr>TIMSS has 3 for 4th grade 4 for 8th</vt:lpstr>
      <vt:lpstr>PISA has 4 areas</vt:lpstr>
      <vt:lpstr>So, organization is difficult.</vt:lpstr>
      <vt:lpstr>Anything easy about standards?</vt:lpstr>
      <vt:lpstr>Content Choice Styles</vt:lpstr>
      <vt:lpstr>What else is easy?</vt:lpstr>
      <vt:lpstr>TIMSS</vt:lpstr>
      <vt:lpstr>Common Core, A step down.</vt:lpstr>
      <vt:lpstr>NAEP, much further down</vt:lpstr>
      <vt:lpstr>Three things</vt:lpstr>
      <vt:lpstr>4 functions</vt:lpstr>
      <vt:lpstr>5 representations</vt:lpstr>
      <vt:lpstr>Translations among the 5</vt:lpstr>
      <vt:lpstr>PISA, lowest of all</vt:lpstr>
      <vt:lpstr>Biggest Difficulty – Setting Priorities</vt:lpstr>
      <vt:lpstr>Recall NAEP</vt:lpstr>
      <vt:lpstr>TIMSS standards comparison</vt:lpstr>
      <vt:lpstr>Common Core areas</vt:lpstr>
      <vt:lpstr>Setting priorities is difficult to fix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Education Standards</dc:title>
  <dc:creator>W Stephen Wilson</dc:creator>
  <cp:lastModifiedBy>Amy Fagan</cp:lastModifiedBy>
  <cp:revision>20</cp:revision>
  <dcterms:created xsi:type="dcterms:W3CDTF">2009-10-22T01:06:55Z</dcterms:created>
  <dcterms:modified xsi:type="dcterms:W3CDTF">2009-10-27T20:04:17Z</dcterms:modified>
</cp:coreProperties>
</file>